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4E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72214D53-C5DB-4D36-AEC7-FA03FEDB0D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DD298D5-E3A2-4B41-9A62-1AA6DE029A8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E1C11-6948-4F26-83B4-A28C7DC1C826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09E2644-8CCE-4448-9A38-F89A76D0833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24382DC-26F6-4259-A337-C87367BC14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8CBBE-F162-437A-9C60-464BF7CC52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38152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726D7-26E1-4844-83ED-7FFC1F6E4D53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EC899-1EFA-4E9D-98C4-71BEC7E29E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3423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9E768A-911C-47B2-B1B7-E6D3C2D1EA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81E2AF-9BF3-4788-9A21-E8A612CCEE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D1F341-30F3-4333-B588-7D716FE6B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29376F-1964-4D2D-B9BC-5A1C707AF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EFFEF8-CE5D-4898-BBD9-DF1B70CAC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46178F6E-029D-40BD-9FA0-0D61EE571191}"/>
              </a:ext>
            </a:extLst>
          </p:cNvPr>
          <p:cNvSpPr/>
          <p:nvPr userDrawn="1"/>
        </p:nvSpPr>
        <p:spPr>
          <a:xfrm>
            <a:off x="0" y="0"/>
            <a:ext cx="12192000" cy="6918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u="sng" dirty="0"/>
          </a:p>
        </p:txBody>
      </p:sp>
      <p:sp>
        <p:nvSpPr>
          <p:cNvPr id="8" name="Triângulo Retângulo 7">
            <a:extLst>
              <a:ext uri="{FF2B5EF4-FFF2-40B4-BE49-F238E27FC236}">
                <a16:creationId xmlns:a16="http://schemas.microsoft.com/office/drawing/2014/main" id="{6FAD8E72-D869-42CD-B956-784C51D78448}"/>
              </a:ext>
            </a:extLst>
          </p:cNvPr>
          <p:cNvSpPr/>
          <p:nvPr userDrawn="1"/>
        </p:nvSpPr>
        <p:spPr>
          <a:xfrm>
            <a:off x="0" y="5534297"/>
            <a:ext cx="2743200" cy="1384663"/>
          </a:xfrm>
          <a:prstGeom prst="rtTriangle">
            <a:avLst/>
          </a:prstGeom>
          <a:solidFill>
            <a:srgbClr val="9C4EE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riângulo Retângulo 8">
            <a:extLst>
              <a:ext uri="{FF2B5EF4-FFF2-40B4-BE49-F238E27FC236}">
                <a16:creationId xmlns:a16="http://schemas.microsoft.com/office/drawing/2014/main" id="{CA210FE6-0B9E-4724-9F96-AB8298B95B3B}"/>
              </a:ext>
            </a:extLst>
          </p:cNvPr>
          <p:cNvSpPr/>
          <p:nvPr userDrawn="1"/>
        </p:nvSpPr>
        <p:spPr>
          <a:xfrm rot="10800000">
            <a:off x="6923314" y="0"/>
            <a:ext cx="5268686" cy="3335383"/>
          </a:xfrm>
          <a:prstGeom prst="rtTriangle">
            <a:avLst/>
          </a:prstGeom>
          <a:solidFill>
            <a:srgbClr val="9C4EE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Triângulo Retângulo 9">
            <a:extLst>
              <a:ext uri="{FF2B5EF4-FFF2-40B4-BE49-F238E27FC236}">
                <a16:creationId xmlns:a16="http://schemas.microsoft.com/office/drawing/2014/main" id="{3D2C323C-8FB9-47E2-9E07-812D1C01B9DE}"/>
              </a:ext>
            </a:extLst>
          </p:cNvPr>
          <p:cNvSpPr/>
          <p:nvPr userDrawn="1"/>
        </p:nvSpPr>
        <p:spPr>
          <a:xfrm rot="5400000">
            <a:off x="8107680" y="914401"/>
            <a:ext cx="1663337" cy="1750423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8303C87-A9E1-4592-AE93-256C1907D24B}"/>
              </a:ext>
            </a:extLst>
          </p:cNvPr>
          <p:cNvSpPr/>
          <p:nvPr userDrawn="1"/>
        </p:nvSpPr>
        <p:spPr>
          <a:xfrm>
            <a:off x="0" y="1260264"/>
            <a:ext cx="5617029" cy="762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984008C-F665-4645-AAB8-613CD90516DF}"/>
              </a:ext>
            </a:extLst>
          </p:cNvPr>
          <p:cNvSpPr txBox="1"/>
          <p:nvPr userDrawn="1"/>
        </p:nvSpPr>
        <p:spPr>
          <a:xfrm>
            <a:off x="274320" y="1348876"/>
            <a:ext cx="5207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a typeface="Microsoft Sans Serif" panose="020B0604020202020204" pitchFamily="34" charset="0"/>
                <a:cs typeface="Microsoft Sans Serif" panose="020B0604020202020204" pitchFamily="34" charset="0"/>
              </a:rPr>
              <a:t>Título do Slide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CDC5E47-BBD1-478C-8568-A77689F72DF3}"/>
              </a:ext>
            </a:extLst>
          </p:cNvPr>
          <p:cNvSpPr txBox="1"/>
          <p:nvPr userDrawn="1"/>
        </p:nvSpPr>
        <p:spPr>
          <a:xfrm>
            <a:off x="204652" y="6226628"/>
            <a:ext cx="4197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Escola SENAI de Informática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36B5116-072D-4CF5-B54E-09D805E15BD8}"/>
              </a:ext>
            </a:extLst>
          </p:cNvPr>
          <p:cNvSpPr txBox="1"/>
          <p:nvPr userDrawn="1"/>
        </p:nvSpPr>
        <p:spPr>
          <a:xfrm>
            <a:off x="274320" y="2328078"/>
            <a:ext cx="76591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ASSUNTO EM QUESTÃO</a:t>
            </a:r>
          </a:p>
        </p:txBody>
      </p:sp>
    </p:spTree>
    <p:extLst>
      <p:ext uri="{BB962C8B-B14F-4D97-AF65-F5344CB8AC3E}">
        <p14:creationId xmlns:p14="http://schemas.microsoft.com/office/powerpoint/2010/main" val="3136896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51E2EE-E5CC-4CAA-A04F-80274566C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A97AD37-BF48-408F-8B5C-EF04DE80B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AA9E9AF-B1A5-430F-9292-B1783C2B0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E23830-1915-4337-A689-04F9396D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FBFD1F-FCE5-420C-AEE9-8C4299713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8064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AA30E24-28FF-47EA-A669-0FEE340522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D361423-F285-43C7-8DB2-ECB86DBC9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3D360F-924E-4A7A-89CB-A5A3B21FA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8ADDB3-8540-4C31-9DD0-ABA65CBF9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40A820-3DB1-4A88-A489-F57202535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5427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56EBA9F4-9C29-45C1-AF71-6C83C8E07BB8}"/>
              </a:ext>
            </a:extLst>
          </p:cNvPr>
          <p:cNvSpPr/>
          <p:nvPr userDrawn="1"/>
        </p:nvSpPr>
        <p:spPr>
          <a:xfrm>
            <a:off x="0" y="0"/>
            <a:ext cx="12192000" cy="6918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u="sng" dirty="0"/>
          </a:p>
        </p:txBody>
      </p:sp>
      <p:sp>
        <p:nvSpPr>
          <p:cNvPr id="8" name="Triângulo Retângulo 7">
            <a:extLst>
              <a:ext uri="{FF2B5EF4-FFF2-40B4-BE49-F238E27FC236}">
                <a16:creationId xmlns:a16="http://schemas.microsoft.com/office/drawing/2014/main" id="{8347C192-3A72-4706-914D-067592DD535B}"/>
              </a:ext>
            </a:extLst>
          </p:cNvPr>
          <p:cNvSpPr/>
          <p:nvPr userDrawn="1"/>
        </p:nvSpPr>
        <p:spPr>
          <a:xfrm>
            <a:off x="0" y="5534297"/>
            <a:ext cx="2743200" cy="1384663"/>
          </a:xfrm>
          <a:prstGeom prst="rtTriangle">
            <a:avLst/>
          </a:prstGeom>
          <a:solidFill>
            <a:srgbClr val="9C4EE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riângulo Retângulo 8">
            <a:extLst>
              <a:ext uri="{FF2B5EF4-FFF2-40B4-BE49-F238E27FC236}">
                <a16:creationId xmlns:a16="http://schemas.microsoft.com/office/drawing/2014/main" id="{81465C48-012F-4A5E-AAEF-0053C247DED8}"/>
              </a:ext>
            </a:extLst>
          </p:cNvPr>
          <p:cNvSpPr/>
          <p:nvPr userDrawn="1"/>
        </p:nvSpPr>
        <p:spPr>
          <a:xfrm rot="10800000">
            <a:off x="6923314" y="0"/>
            <a:ext cx="5268686" cy="3335383"/>
          </a:xfrm>
          <a:prstGeom prst="rtTriangle">
            <a:avLst/>
          </a:prstGeom>
          <a:solidFill>
            <a:srgbClr val="9C4EE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Triângulo Retângulo 9">
            <a:extLst>
              <a:ext uri="{FF2B5EF4-FFF2-40B4-BE49-F238E27FC236}">
                <a16:creationId xmlns:a16="http://schemas.microsoft.com/office/drawing/2014/main" id="{871E27B4-B225-44B4-ABB7-D6E32D6B9543}"/>
              </a:ext>
            </a:extLst>
          </p:cNvPr>
          <p:cNvSpPr/>
          <p:nvPr userDrawn="1"/>
        </p:nvSpPr>
        <p:spPr>
          <a:xfrm rot="5400000">
            <a:off x="8107680" y="914401"/>
            <a:ext cx="1663337" cy="1750423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FA0469E-2CE2-497C-A265-53631D4BDFDB}"/>
              </a:ext>
            </a:extLst>
          </p:cNvPr>
          <p:cNvSpPr txBox="1"/>
          <p:nvPr userDrawn="1"/>
        </p:nvSpPr>
        <p:spPr>
          <a:xfrm>
            <a:off x="200298" y="6226628"/>
            <a:ext cx="4197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Escola SENAI de Informática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F47ADAD-847B-43B4-B39E-092043405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4800" b="1">
                <a:solidFill>
                  <a:srgbClr val="9C4EE2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670533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A5A02-6D8B-4067-AD9E-405984266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A641EB-0466-4F0C-8169-65704E5C5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63BBB6B-88F3-4282-AA1C-1F48DC2CA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CB1283-F360-4E1B-B097-C83F67102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35D010-B5A0-4A35-89D8-D2EB0B267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84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FA6E76-F8B6-4B07-93AD-54A4F3E59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C90DF78-7C6B-41BD-B897-10EC1DE2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F81B66-8550-4856-8759-9E21398CA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B8C4CF8-AEB8-4762-9411-C7B222801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68B2F10-9481-49E5-BF94-F23E00C86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7945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C6AAAA-1CDA-4492-9A97-7C81C5D32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1727C8-A46B-4605-B5A8-993D52D734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BCE512D-6740-4260-8B26-7E63A97F7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852F663-F929-4E99-9C88-CC7A7394A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AB7E612-BC1C-4CB9-BA36-B2DC1E45C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9A4E3D-7D3F-4DB4-AACE-37B144B8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96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CC22C-D1D3-4F18-AC86-D8B4A52A1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CE1F96-C835-4D43-9C4E-9566B5381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3066A7-A62C-4989-BEE6-BDF10B961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41D5BFE-B6CC-4364-88A0-F73D420849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1B830A1-32B7-419F-99FD-501F034EEA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7A7EA05-47B9-4E18-96F3-FC15A7175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6E00A39-DE10-491B-BFE9-CB80E4F8C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0B98FE-A4A0-4CA3-A7EF-B3CE06290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276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7426C-8B91-4D19-8B58-85078FAC5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2733D3D-214E-4417-9712-E7E8400EC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CE4DB63-8BF7-42D5-9867-18D77D48D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E2C05E8-5788-405B-B18E-E2FB8549A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8550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56FAC67-AB10-41E2-82A3-C9439F75B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AFDF26F-1EFC-41D4-9BF7-FFB209E2D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AA436E4-1EDE-483C-8655-769E53B58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6996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5AB26-8379-4D4A-AC52-12C2961B1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C70D18-1593-46C3-9AA2-4FBBD6BA6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BF0C88-978E-486B-9F03-9D93F8093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60B05E5-8CF8-44C4-A9FD-C07684137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66A90F-D173-43F4-9D05-F580DE3AB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64D52D1-8E35-45BD-8255-9F3D68FE1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7377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9D4FC1-CD36-4035-9B99-EBCA9E86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C694A86-7E18-46C0-9C28-155686BE31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698C06D-9205-4A49-A058-A14C28528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8FEC56A-B06D-4805-A96F-A83F6EDF5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259E814-522C-4AD1-8DEF-98D6AD57F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8969DCB-F44E-4A79-B325-648E7BB90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0261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FAE3D29-886E-4FE7-8E45-7FBAC5EF9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C8594EE-D358-4E2C-BF49-9B52FAE71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F07F51-FA70-4942-96BB-5E61AF448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DC8DF-3FB5-482E-9ADC-27315D300C51}" type="datetimeFigureOut">
              <a:rPr lang="pt-BR" smtClean="0"/>
              <a:t>07/08/2019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FA541D-7D18-4FF6-B5A1-6A9657BC52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FA3719-7C40-4D45-B469-0712D565BD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1AF33-C18A-42A2-A960-DE6E26EDDD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1334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0"/>
            <a:ext cx="12192000" cy="6918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u="sng" dirty="0"/>
          </a:p>
        </p:txBody>
      </p:sp>
      <p:sp>
        <p:nvSpPr>
          <p:cNvPr id="7" name="Triângulo Retângulo 6"/>
          <p:cNvSpPr/>
          <p:nvPr/>
        </p:nvSpPr>
        <p:spPr>
          <a:xfrm>
            <a:off x="0" y="5534297"/>
            <a:ext cx="2743200" cy="1384663"/>
          </a:xfrm>
          <a:prstGeom prst="rtTriangle">
            <a:avLst/>
          </a:prstGeom>
          <a:solidFill>
            <a:srgbClr val="9C4EE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riângulo Retângulo 8"/>
          <p:cNvSpPr/>
          <p:nvPr/>
        </p:nvSpPr>
        <p:spPr>
          <a:xfrm rot="10800000">
            <a:off x="6923314" y="0"/>
            <a:ext cx="5268686" cy="3335383"/>
          </a:xfrm>
          <a:prstGeom prst="rtTriangle">
            <a:avLst/>
          </a:prstGeom>
          <a:solidFill>
            <a:srgbClr val="9C4EE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riângulo Retângulo 10"/>
          <p:cNvSpPr/>
          <p:nvPr/>
        </p:nvSpPr>
        <p:spPr>
          <a:xfrm rot="5400000">
            <a:off x="8107680" y="914401"/>
            <a:ext cx="1663337" cy="1750423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0" y="1260264"/>
            <a:ext cx="5617029" cy="762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274320" y="1348876"/>
            <a:ext cx="5207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a typeface="Microsoft Sans Serif" panose="020B0604020202020204" pitchFamily="34" charset="0"/>
                <a:cs typeface="Microsoft Sans Serif" panose="020B0604020202020204" pitchFamily="34" charset="0"/>
              </a:rPr>
              <a:t>API</a:t>
            </a:r>
          </a:p>
        </p:txBody>
      </p:sp>
      <p:sp>
        <p:nvSpPr>
          <p:cNvPr id="14" name="CaixaDeTexto 13"/>
          <p:cNvSpPr txBox="1"/>
          <p:nvPr/>
        </p:nvSpPr>
        <p:spPr>
          <a:xfrm>
            <a:off x="204652" y="6226628"/>
            <a:ext cx="4197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Escola SENAI de Informática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154576" y="2022263"/>
            <a:ext cx="778981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>
                <a:solidFill>
                  <a:schemeClr val="bg2">
                    <a:lumMod val="25000"/>
                  </a:schemeClr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Application Programming Interface</a:t>
            </a:r>
            <a:endParaRPr lang="pt-BR" sz="8000" b="1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D2E699-CAE5-4B3D-861E-9C22BB54A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DEFINIÇÃO</a:t>
            </a:r>
          </a:p>
        </p:txBody>
      </p:sp>
      <p:pic>
        <p:nvPicPr>
          <p:cNvPr id="1030" name="Picture 6" descr="Resultado de imagem para api">
            <a:extLst>
              <a:ext uri="{FF2B5EF4-FFF2-40B4-BE49-F238E27FC236}">
                <a16:creationId xmlns:a16="http://schemas.microsoft.com/office/drawing/2014/main" id="{E049AD6A-B2DF-443C-8F26-8C793E3B7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524" y="1127464"/>
            <a:ext cx="5121447" cy="495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310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sultado de imagem para API foto">
            <a:extLst>
              <a:ext uri="{FF2B5EF4-FFF2-40B4-BE49-F238E27FC236}">
                <a16:creationId xmlns:a16="http://schemas.microsoft.com/office/drawing/2014/main" id="{EF53D4A4-90C5-4445-A1D1-2B8EC6FDF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495" y="2450237"/>
            <a:ext cx="7052421" cy="440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83016E3-67F4-43A7-BFB7-725DA4D6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HISTÓRICO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727BAF2-99AC-4412-A11D-A7CD6608367A}"/>
              </a:ext>
            </a:extLst>
          </p:cNvPr>
          <p:cNvSpPr txBox="1"/>
          <p:nvPr/>
        </p:nvSpPr>
        <p:spPr>
          <a:xfrm>
            <a:off x="838200" y="1474802"/>
            <a:ext cx="38529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     As APIs surgiram nos primeiros dias da computação, muito antes do computador pessoal.</a:t>
            </a:r>
          </a:p>
          <a:p>
            <a:r>
              <a:rPr lang="pt-BR" dirty="0"/>
              <a:t>     Elas eram normalmente usadas como bibliotecas para sistemas operacionais. Embora a API enviasse mensagens entre mainframes em alguns momentos, ela era quase sempre local para os sistemas em que operava. </a:t>
            </a:r>
          </a:p>
          <a:p>
            <a:r>
              <a:rPr lang="pt-BR" dirty="0"/>
              <a:t>     Depois de quase 30 anos, as APIs se expandiram para além dos ambientes locais. No início dos anos 2000, elas estavam se tornando uma tecnologia importante para a integração remota de dados.</a:t>
            </a:r>
          </a:p>
        </p:txBody>
      </p:sp>
    </p:spTree>
    <p:extLst>
      <p:ext uri="{BB962C8B-B14F-4D97-AF65-F5344CB8AC3E}">
        <p14:creationId xmlns:p14="http://schemas.microsoft.com/office/powerpoint/2010/main" val="3858576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3B2559-383B-4F87-9BF6-954D39861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QUE SERVE?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5287B09-10E9-4C0E-A85A-BD7D7736D9F3}"/>
              </a:ext>
            </a:extLst>
          </p:cNvPr>
          <p:cNvSpPr txBox="1"/>
          <p:nvPr/>
        </p:nvSpPr>
        <p:spPr>
          <a:xfrm>
            <a:off x="838200" y="1690688"/>
            <a:ext cx="46256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     Através das APIs, os aplicativos podem se comunicar uns com os outros sem conhecimento ou intervenção dos usuários.    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3480E65-E9ED-4BEF-9279-87AE532B03EE}"/>
              </a:ext>
            </a:extLst>
          </p:cNvPr>
          <p:cNvSpPr txBox="1"/>
          <p:nvPr/>
        </p:nvSpPr>
        <p:spPr>
          <a:xfrm>
            <a:off x="838200" y="2776738"/>
            <a:ext cx="46256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     Elas funcionam através da comunicação de diversos códigos, definindo comportamentos específicos de determinado objeto em uma interface.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C447342A-51B7-4410-A8D9-61EB297D59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936" y="4061637"/>
            <a:ext cx="7490203" cy="233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65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6E1A8C38-4451-464E-B3C0-176411E84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968" y="4394369"/>
            <a:ext cx="4757090" cy="201544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D349FCD-3B74-402E-8EB1-805E26742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933"/>
            <a:ext cx="10515600" cy="1325563"/>
          </a:xfrm>
        </p:spPr>
        <p:txBody>
          <a:bodyPr/>
          <a:lstStyle/>
          <a:p>
            <a:r>
              <a:rPr lang="pt-BR" dirty="0"/>
              <a:t>EXEMPLOS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C47CB26-2E8A-48DC-97D9-AF1A2BE98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934" y="1621696"/>
            <a:ext cx="5066190" cy="25366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951C304-1EC5-446E-B7B6-4F7F43DF9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369" y="1621695"/>
            <a:ext cx="4622151" cy="253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46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m para API mercado de trabalho foto png">
            <a:extLst>
              <a:ext uri="{FF2B5EF4-FFF2-40B4-BE49-F238E27FC236}">
                <a16:creationId xmlns:a16="http://schemas.microsoft.com/office/drawing/2014/main" id="{6EE6ED25-8BF7-4BD5-8D4A-8AF739894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993" y="3159125"/>
            <a:ext cx="60579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983006C-D656-4488-803F-3FE625F51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MERCADO DE TRABALHO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D67334C-4A1E-4324-881C-8FDF95DB41D8}"/>
              </a:ext>
            </a:extLst>
          </p:cNvPr>
          <p:cNvSpPr txBox="1"/>
          <p:nvPr/>
        </p:nvSpPr>
        <p:spPr>
          <a:xfrm>
            <a:off x="838200" y="1624013"/>
            <a:ext cx="29740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CARGOS: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Desenvolvedor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Analista de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Arquiteto de API</a:t>
            </a:r>
          </a:p>
        </p:txBody>
      </p:sp>
    </p:spTree>
    <p:extLst>
      <p:ext uri="{BB962C8B-B14F-4D97-AF65-F5344CB8AC3E}">
        <p14:creationId xmlns:p14="http://schemas.microsoft.com/office/powerpoint/2010/main" val="700810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Resultado de imagem para API mercado de trabalho foto png">
            <a:extLst>
              <a:ext uri="{FF2B5EF4-FFF2-40B4-BE49-F238E27FC236}">
                <a16:creationId xmlns:a16="http://schemas.microsoft.com/office/drawing/2014/main" id="{3C7491F0-9155-47B6-BFFB-F62440007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700" y="3005138"/>
            <a:ext cx="470535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4A83F08-E3E7-4BDF-BFEF-DC182D263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APLICAÇÕES SIMILARES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0C48EA4-A3A4-4D5E-9EEE-891C7E137476}"/>
              </a:ext>
            </a:extLst>
          </p:cNvPr>
          <p:cNvSpPr txBox="1"/>
          <p:nvPr/>
        </p:nvSpPr>
        <p:spPr>
          <a:xfrm>
            <a:off x="838199" y="1690688"/>
            <a:ext cx="4924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Uma API é uma abstração da funcionalidade e da implementação interna de cada componente. Uma aplicação comum precisa lidar com diversas dessas APIs.</a:t>
            </a:r>
          </a:p>
        </p:txBody>
      </p:sp>
    </p:spTree>
    <p:extLst>
      <p:ext uri="{BB962C8B-B14F-4D97-AF65-F5344CB8AC3E}">
        <p14:creationId xmlns:p14="http://schemas.microsoft.com/office/powerpoint/2010/main" val="3287100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lh5.googleusercontent.com/lGX-_lA8oQN5moxmag1RJbJloESU1Gd6wkoqXZmz7y2nGUHKyvkUr_OnxrwN09eG_nVMKxMdRUFmne1s5CupoqXl7I9tj9PEk7eyO5UmEC-IFjwF2ZEkqh--bV2TkR1vELyNr7jl">
            <a:extLst>
              <a:ext uri="{FF2B5EF4-FFF2-40B4-BE49-F238E27FC236}">
                <a16:creationId xmlns:a16="http://schemas.microsoft.com/office/drawing/2014/main" id="{5642DE0C-4735-4404-8176-C29D37B0F06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40" y="2834058"/>
            <a:ext cx="476250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DED9883-D27F-4C91-8AFE-4B092D7F2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DÚVIDAS</a:t>
            </a:r>
          </a:p>
        </p:txBody>
      </p:sp>
      <p:pic>
        <p:nvPicPr>
          <p:cNvPr id="1026" name="Picture 2" descr="https://lh6.googleusercontent.com/5TdDc2mWcwQgj8eGELFiYlW-6ujO_eKMypXC2o8rAN83QFu28z-J3WYBsZivKK85JxSQWoutRQnN5s69xPbdMd7wAtvJlQFfV4f2kEynCVGNj3zhGyXtTYzr_arM4_Sax44dnjR_">
            <a:extLst>
              <a:ext uri="{FF2B5EF4-FFF2-40B4-BE49-F238E27FC236}">
                <a16:creationId xmlns:a16="http://schemas.microsoft.com/office/drawing/2014/main" id="{82ED97E1-B784-4A61-B2FF-DC103780F15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876" y="1808317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4.googleusercontent.com/tOOAPaU8y43UN6PyJbcdDcxH_koUeesilR3x84jS5yZLuYU4OjO6OD7AlklimAdSbTmMPO9fuyn9r3YPdFCr-W0g9Vmtvjl_MIF8NMF_KC8GrmZir7dtE7EJkcf3id0crOlBrvQs">
            <a:extLst>
              <a:ext uri="{FF2B5EF4-FFF2-40B4-BE49-F238E27FC236}">
                <a16:creationId xmlns:a16="http://schemas.microsoft.com/office/drawing/2014/main" id="{D218F010-76B4-4456-8206-8C7135FB553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7793" y="4240244"/>
            <a:ext cx="344805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853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60213A-109A-49D3-90D3-488EB6CC9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Interatividade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99DACEB-F991-4268-A9C0-0E871481FB5E}"/>
              </a:ext>
            </a:extLst>
          </p:cNvPr>
          <p:cNvSpPr txBox="1"/>
          <p:nvPr/>
        </p:nvSpPr>
        <p:spPr>
          <a:xfrm>
            <a:off x="838200" y="1690688"/>
            <a:ext cx="4586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     1. Qual a definição de um arquiteto de API?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4795892-4746-4805-9E76-D8050CBA6CF3}"/>
              </a:ext>
            </a:extLst>
          </p:cNvPr>
          <p:cNvSpPr txBox="1"/>
          <p:nvPr/>
        </p:nvSpPr>
        <p:spPr>
          <a:xfrm>
            <a:off x="838200" y="2405848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     2. O que é uma API?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8CB1990-C3AF-4E06-AE82-BCF79BDFAE4F}"/>
              </a:ext>
            </a:extLst>
          </p:cNvPr>
          <p:cNvSpPr txBox="1"/>
          <p:nvPr/>
        </p:nvSpPr>
        <p:spPr>
          <a:xfrm>
            <a:off x="838200" y="3091247"/>
            <a:ext cx="3883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     3. Qual a forma de utilização da API?</a:t>
            </a:r>
          </a:p>
        </p:txBody>
      </p:sp>
      <p:pic>
        <p:nvPicPr>
          <p:cNvPr id="6" name="Baby Shark (Trap Remix)">
            <a:hlinkClick r:id="" action="ppaction://media"/>
            <a:extLst>
              <a:ext uri="{FF2B5EF4-FFF2-40B4-BE49-F238E27FC236}">
                <a16:creationId xmlns:a16="http://schemas.microsoft.com/office/drawing/2014/main" id="{B5FA0001-8CCF-4D4D-BEBF-985405F3EC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8674" y="5608130"/>
            <a:ext cx="487363" cy="487363"/>
          </a:xfrm>
          <a:prstGeom prst="rect">
            <a:avLst/>
          </a:prstGeom>
        </p:spPr>
      </p:pic>
      <p:pic>
        <p:nvPicPr>
          <p:cNvPr id="1030" name="Picture 6" descr="Resultado de imagem para perguntas png">
            <a:extLst>
              <a:ext uri="{FF2B5EF4-FFF2-40B4-BE49-F238E27FC236}">
                <a16:creationId xmlns:a16="http://schemas.microsoft.com/office/drawing/2014/main" id="{CB06E117-8C1B-4450-89CB-CA15CB589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8812" y="3968319"/>
            <a:ext cx="3003188" cy="3003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601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317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</TotalTime>
  <Words>217</Words>
  <Application>Microsoft Office PowerPoint</Application>
  <PresentationFormat>Widescreen</PresentationFormat>
  <Paragraphs>24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Abadi MT Condensed Extra Bold</vt:lpstr>
      <vt:lpstr>Arial</vt:lpstr>
      <vt:lpstr>Calibri</vt:lpstr>
      <vt:lpstr>Calibri Light</vt:lpstr>
      <vt:lpstr>Tema do Office</vt:lpstr>
      <vt:lpstr>Apresentação do PowerPoint</vt:lpstr>
      <vt:lpstr>DEFINIÇÃO</vt:lpstr>
      <vt:lpstr>HISTÓRICO</vt:lpstr>
      <vt:lpstr>PARA QUE SERVE?</vt:lpstr>
      <vt:lpstr>EXEMPLOS</vt:lpstr>
      <vt:lpstr>MERCADO DE TRABALHO</vt:lpstr>
      <vt:lpstr>APLICAÇÕES SIMILARES</vt:lpstr>
      <vt:lpstr>DÚVIDAS</vt:lpstr>
      <vt:lpstr>Interatividade</vt:lpstr>
    </vt:vector>
  </TitlesOfParts>
  <Company>SESI SENAI SP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Priscila Henrique Medeiro dos Santos G</dc:creator>
  <cp:lastModifiedBy>Fabiano</cp:lastModifiedBy>
  <cp:revision>27</cp:revision>
  <dcterms:created xsi:type="dcterms:W3CDTF">2019-07-18T17:13:22Z</dcterms:created>
  <dcterms:modified xsi:type="dcterms:W3CDTF">2019-08-08T02:53:21Z</dcterms:modified>
</cp:coreProperties>
</file>

<file path=docProps/thumbnail.jpeg>
</file>